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jpe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6161BF-E209-5D4F-9312-EC1E13C02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74" y="-275564"/>
            <a:ext cx="8825658" cy="2677648"/>
          </a:xfrm>
        </p:spPr>
        <p:txBody>
          <a:bodyPr/>
          <a:lstStyle/>
          <a:p>
            <a:r>
              <a:rPr lang="ru-RU"/>
              <a:t>День единства народов Казахстана.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8FB923-6437-8A41-A4C2-36E7DBC2A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174" y="5420317"/>
            <a:ext cx="8825658" cy="861420"/>
          </a:xfrm>
        </p:spPr>
        <p:txBody>
          <a:bodyPr/>
          <a:lstStyle/>
          <a:p>
            <a:r>
              <a:rPr lang="ru-RU"/>
              <a:t>Выполнила : студентка Дукенова Зарина.</a:t>
            </a:r>
          </a:p>
          <a:p>
            <a:r>
              <a:rPr lang="ru-RU"/>
              <a:t>Группа : МТ-11.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D2E5F5C1-F5A0-384C-95B8-05B052EA2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5" y="1716878"/>
            <a:ext cx="4708921" cy="43886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BC94BF-688C-E94F-A10C-2F53A7793D66}"/>
              </a:ext>
            </a:extLst>
          </p:cNvPr>
          <p:cNvSpPr txBox="1"/>
          <p:nvPr/>
        </p:nvSpPr>
        <p:spPr>
          <a:xfrm>
            <a:off x="2948285" y="3105834"/>
            <a:ext cx="62954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/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16FE7F02-E4AE-9241-84A6-F6D7DBD25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4" y="2402084"/>
            <a:ext cx="5345906" cy="289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26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0ADCC-DC56-B940-B7C0-8DBF850E7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Праздник единства народов Казахстана.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B5C995-DF35-EA4C-AF38-F29D778FE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065" y="2468032"/>
            <a:ext cx="4941046" cy="3416300"/>
          </a:xfrm>
        </p:spPr>
        <p:txBody>
          <a:bodyPr/>
          <a:lstStyle/>
          <a:p>
            <a:pPr marL="0" indent="0">
              <a:buNone/>
            </a:pPr>
            <a:r>
              <a:rPr lang="ru-RU" b="1"/>
              <a:t>Пра́здник еди́нства наро́да Казахста́на — государственный праздник в Казахстане, отмечаемый ежегодно 1 мая. Праздник начал отмечаться в 1996 году. 18 октября 1995 года президент Казахстана Нурсултан Назарбаев подписал указ об объявлении 1 мая Днём единства народа Казахстана, отменив тем самым празднование Дня труда.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2F1FDF-3432-0048-BD96-CB67237AC386}"/>
              </a:ext>
            </a:extLst>
          </p:cNvPr>
          <p:cNvSpPr txBox="1"/>
          <p:nvPr/>
        </p:nvSpPr>
        <p:spPr>
          <a:xfrm>
            <a:off x="5326559" y="2810619"/>
            <a:ext cx="60989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A31C97FE-4BB2-EA4B-84EB-3355E9236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980" y="2458075"/>
            <a:ext cx="4545955" cy="400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29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B726230-A6FC-8D4A-98B3-FF4EB38C7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1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82256E-8123-A846-AAFE-66B3A8023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1 мая – День единства народов Казахстана.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12CA87-7933-1343-92CE-29E074B42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48" y="2514202"/>
            <a:ext cx="5524452" cy="36651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050" b="1"/>
              <a:t>Чудесным весенним днем наша страна, Республика Казахстан, отмечает очень важный праздник. Он имеет статус государственного. В этот день мы снова и снова вспоминаем о единстве и дружбе всех народов, что населяют Казахстан.Исторически сложилось, что в нашей стране проживает много национальностей, у которых разнятся культуры. Казахи, титульная нация, занимают второе место по численности в стране. Первое место занимают русские, в основном они проживают на севере Казахстана и в крупных городах.Много в Казахстане и украинцев. Славяне поселились на территории нынешнего Казахстана еще во времена Российской империи, а многие приехали при Советском Союзе, когда Казахстан обзаводился своим промышленным потенциалом.В нашей стране также множество узбеков, уйгур, татар и немцев. Казахстан очень богат культурами – в нем проживает всего около ста пятидесяти народов, больших, малых и крохотных. Далеко не все народы по своей воле попадали на казахскую землю: кого-то выслали с обжитых мест, например.Но все народы Казахстана делают свой вклад в благополучие страны. Каждый по-своему, как умеют люди только этой культуры. Каждый по-своему трудится, радуется жизни, празднует, воспитывает любимых детей, готовит национальные блюда. Народы и культуры Казахстана – это национальное богатство, достояние, разноцветные россыпи драгоценностей, я даже так бы выразился. Все мы люди, хотя и различаемся внешне и своими привычками.
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B3F004-0080-CD42-AE8E-716A3C622FCD}"/>
              </a:ext>
            </a:extLst>
          </p:cNvPr>
          <p:cNvSpPr txBox="1"/>
          <p:nvPr/>
        </p:nvSpPr>
        <p:spPr>
          <a:xfrm>
            <a:off x="3046512" y="-1049149"/>
            <a:ext cx="6098976" cy="8956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ru-RU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0F240417-BBD1-7A46-A46F-F73D882D7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906" y="2514201"/>
            <a:ext cx="5155359" cy="366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27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D02778-2DEE-2E4B-B089-F11330756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Спасибо за внимание 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378DA3-4FEB-4F49-B5D6-DA6BC238E6A4}"/>
              </a:ext>
            </a:extLst>
          </p:cNvPr>
          <p:cNvSpPr txBox="1"/>
          <p:nvPr/>
        </p:nvSpPr>
        <p:spPr>
          <a:xfrm>
            <a:off x="3049488" y="-1058079"/>
            <a:ext cx="6098976" cy="8956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ru-RU"/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0B2730F5-C565-F74F-995F-CFFC5D943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99" y="2446735"/>
            <a:ext cx="7756824" cy="40897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7EA8A9-5CED-2344-BA74-0619E0EF2ED4}"/>
              </a:ext>
            </a:extLst>
          </p:cNvPr>
          <p:cNvSpPr txBox="1"/>
          <p:nvPr/>
        </p:nvSpPr>
        <p:spPr>
          <a:xfrm>
            <a:off x="8210847" y="2388940"/>
            <a:ext cx="37012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>
                <a:solidFill>
                  <a:schemeClr val="accent1"/>
                </a:solidFill>
              </a:rPr>
              <a:t>С праздником!</a:t>
            </a:r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2F4CD2B1-015E-194E-AC3E-725634BEB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3336" y="3604736"/>
            <a:ext cx="3076278" cy="294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936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TF10001029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9" id="{ED3996BA-162B-43C7-B0E2-A5CA4E649741}" vid="{187088E4-27D7-4455-856F-4A44258D82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5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TF10001029</vt:lpstr>
      <vt:lpstr>День единства народов Казахстана.</vt:lpstr>
      <vt:lpstr>Праздник единства народов Казахстана.</vt:lpstr>
      <vt:lpstr>Презентация PowerPoint</vt:lpstr>
      <vt:lpstr>1 мая – День единства народов Казахстана.</vt:lpstr>
      <vt:lpstr>Спасибо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единства народов Казахстана.</dc:title>
  <dc:creator>dukenovazarina798@gmail.com</dc:creator>
  <cp:lastModifiedBy>dukenovazarina798@gmail.com</cp:lastModifiedBy>
  <cp:revision>5</cp:revision>
  <dcterms:created xsi:type="dcterms:W3CDTF">2021-04-28T11:23:32Z</dcterms:created>
  <dcterms:modified xsi:type="dcterms:W3CDTF">2021-04-28T11:59:22Z</dcterms:modified>
</cp:coreProperties>
</file>